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4" r:id="rId6"/>
    <p:sldId id="267" r:id="rId7"/>
    <p:sldId id="265" r:id="rId8"/>
    <p:sldId id="296" r:id="rId9"/>
    <p:sldId id="299" r:id="rId10"/>
    <p:sldId id="300" r:id="rId11"/>
    <p:sldId id="301" r:id="rId12"/>
    <p:sldId id="302" r:id="rId13"/>
    <p:sldId id="271" r:id="rId14"/>
    <p:sldId id="297" r:id="rId15"/>
    <p:sldId id="303" r:id="rId16"/>
    <p:sldId id="304" r:id="rId17"/>
    <p:sldId id="29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46C"/>
    <a:srgbClr val="2468D6"/>
    <a:srgbClr val="194A96"/>
    <a:srgbClr val="0070C0"/>
    <a:srgbClr val="F2F2F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3963" autoAdjust="0"/>
  </p:normalViewPr>
  <p:slideViewPr>
    <p:cSldViewPr snapToGrid="0" showGuides="1">
      <p:cViewPr varScale="1">
        <p:scale>
          <a:sx n="73" d="100"/>
          <a:sy n="73" d="100"/>
        </p:scale>
        <p:origin x="498" y="78"/>
      </p:cViewPr>
      <p:guideLst>
        <p:guide orient="horz" pos="2160"/>
        <p:guide pos="38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D2638-5313-4B64-878D-A284C3526AE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8427-DD18-4FC4-8F0A-CDCFAE90A2A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577" y="136525"/>
            <a:ext cx="1967014" cy="41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89-5307-4634-BCF7-184E2903B16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62394-46F0-4523-8621-BE6C3585442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mp3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10" Type="http://schemas.microsoft.com/office/2007/relationships/media" Target="../media/media1.mp3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tags" Target="../tags/tag14.xml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90800" y="3067685"/>
            <a:ext cx="7764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实验三自动写诗</a:t>
            </a:r>
            <a:endParaRPr lang="zh-CN" altLang="en-US" sz="6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>
            <p:custDataLst>
              <p:tags r:id="rId5"/>
            </p:custDataLst>
          </p:nvPr>
        </p:nvSpPr>
        <p:spPr>
          <a:xfrm>
            <a:off x="4147483" y="5644929"/>
            <a:ext cx="1961515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李增圣</a:t>
            </a:r>
            <a:endParaRPr lang="zh-CN" altLang="en-US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>
            <p:custDataLst>
              <p:tags r:id="rId6"/>
            </p:custDataLst>
          </p:nvPr>
        </p:nvSpPr>
        <p:spPr>
          <a:xfrm>
            <a:off x="7068659" y="5644929"/>
            <a:ext cx="2213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徐俊刚</a:t>
            </a:r>
            <a:endParaRPr lang="zh-CN" altLang="en-US" sz="2000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065205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生成藏头诗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575" y="1678940"/>
            <a:ext cx="5080000" cy="2784475"/>
          </a:xfrm>
          <a:prstGeom prst="rect">
            <a:avLst/>
          </a:prstGeom>
        </p:spPr>
        <p:txBody>
          <a:bodyPr>
            <a:spAutoFit/>
          </a:bodyPr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代码实现了藏头诗的生成过程：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给定一个包含“头”字的输入句子，模型生成的诗句会遵循这个“头”，即每一行的第一个字都依次取自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start_words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通过模型生成后续的词直到所有“头”字都用完或者达到最大生成长度。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最终返回一首生成的藏头诗。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 descr="ca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925" y="946150"/>
            <a:ext cx="3584575" cy="58629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234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en-US" altLang="zh-CN" sz="2400" dirty="0">
              <a:solidFill>
                <a:srgbClr val="1234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16670" y="1333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63922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065205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0375" y="1673225"/>
            <a:ext cx="11021695" cy="2322195"/>
          </a:xfrm>
          <a:prstGeom prst="rect">
            <a:avLst/>
          </a:prstGeom>
        </p:spPr>
        <p:txBody>
          <a:bodyPr>
            <a:noAutofit/>
          </a:bodyPr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初期的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Loss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较高，随着训练轮次的增加，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loss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从接近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的值降到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1.75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以下，：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Loss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在每个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epoch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batch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之间呈现出较为稳定的下降趋势，说明模型正在收敛，学习效果逐渐提高。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6" descr="loss_curv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45" y="2507615"/>
            <a:ext cx="8428355" cy="42138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16670" y="1333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63922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065205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唐诗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575" y="1802130"/>
            <a:ext cx="5080000" cy="2399665"/>
          </a:xfrm>
          <a:prstGeom prst="rect">
            <a:avLst/>
          </a:prstGeom>
        </p:spPr>
        <p:txBody>
          <a:bodyPr>
            <a:spAutoFit/>
          </a:bodyPr>
          <a:p>
            <a:pPr indent="1270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生成的诗句语法和结构看起来是合理的，整体上，生成的内容符合唐诗的风格。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诗句中有重复的词语和短语，这可能是因为模型未完全捕捉到多样化的表达方式，造成一定的语言单调性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15" y="1176655"/>
            <a:ext cx="2223135" cy="5252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16670" y="1333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63922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065205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藏头诗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575" y="1802130"/>
            <a:ext cx="5080000" cy="1476375"/>
          </a:xfrm>
          <a:prstGeom prst="rect">
            <a:avLst/>
          </a:prstGeom>
        </p:spPr>
        <p:txBody>
          <a:bodyPr>
            <a:spAutoFit/>
          </a:bodyPr>
          <a:p>
            <a:pPr indent="3048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生成的诗句每句的第一个字都符合给定的“头”。生成的藏头诗较为流畅，并且有一定的诗意，符合唐诗的表现手法。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8" name="图片 8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10" y="1157605"/>
            <a:ext cx="3380740" cy="52946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313759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</a:t>
            </a:r>
            <a:r>
              <a:rPr lang="zh-CN" altLang="en-US" sz="6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老师同学指正</a:t>
            </a:r>
            <a:endParaRPr lang="zh-CN" altLang="en-US" sz="6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194A9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0835" y="6273633"/>
            <a:ext cx="1710330" cy="358653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5685859" y="20999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5685859" y="30678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5685859" y="40357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59" name="圆角矩形 58"/>
          <p:cNvSpPr/>
          <p:nvPr>
            <p:custDataLst>
              <p:tags r:id="rId5"/>
            </p:custDataLst>
          </p:nvPr>
        </p:nvSpPr>
        <p:spPr>
          <a:xfrm>
            <a:off x="6790759" y="20999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</a:t>
            </a:r>
            <a:r>
              <a:rPr lang="zh-CN" altLang="en-US" sz="2000" b="1" dirty="0"/>
              <a:t>背景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>
            <p:custDataLst>
              <p:tags r:id="rId6"/>
            </p:custDataLst>
          </p:nvPr>
        </p:nvSpPr>
        <p:spPr>
          <a:xfrm>
            <a:off x="6790759" y="30678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实验过程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>
            <p:custDataLst>
              <p:tags r:id="rId7"/>
            </p:custDataLst>
          </p:nvPr>
        </p:nvSpPr>
        <p:spPr>
          <a:xfrm>
            <a:off x="6790759" y="40357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实验</a:t>
            </a:r>
            <a:r>
              <a:rPr lang="zh-CN" altLang="en-US" sz="2000" b="1" dirty="0" smtClean="0"/>
              <a:t>结果</a:t>
            </a:r>
            <a:endParaRPr lang="zh-CN" altLang="en-US" sz="2000" b="1" dirty="0" smtClean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en-US" altLang="zh-CN" sz="24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2150" y="1206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55779" y="1098860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450" y="1767205"/>
            <a:ext cx="11358245" cy="37846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1270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任务：使用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LSTM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完成自动写诗任务。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1270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chinese-poetry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数据集，含有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57580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首唐诗，每首诗限定在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125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词，不足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125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词的以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&lt;/s&gt;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填充。数据集以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npz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文件形式保存，包含三个部分：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1270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1.data: (57580,125)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numpy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数组，总共有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57580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首诗歌，每首诗歌长度为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125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字符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(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不足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125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补空格，超过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125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的丢弃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，将诗词中的字转化为其在字典中的序号表示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1270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ix2word: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序号到字的映射，每个序号和它对应的词，例如序号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898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对应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雪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1270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word2ix: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字到序号的映射，每个字和它对应的序号，例如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雪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对应序号是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898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1270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4000" b="1" spc="6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065205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数据处理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450" y="1684020"/>
            <a:ext cx="11247755" cy="2059940"/>
          </a:xfrm>
          <a:prstGeom prst="rect">
            <a:avLst/>
          </a:prstGeom>
        </p:spPr>
        <p:txBody>
          <a:bodyPr>
            <a:noAutofit/>
          </a:bodyPr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从文件中加载预处理好的数据，转换成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PyTorch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张量，并创建一个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DataLoader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用于批处理和打乱数据。它还返回了两个字典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ix2word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word2ix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，用于在训练过程中根据索引和单词之间进行转换。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9" descr="2025-05-20_0130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897505"/>
            <a:ext cx="11203305" cy="32061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065205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模型结构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715" y="1602105"/>
            <a:ext cx="4538980" cy="3322955"/>
          </a:xfrm>
          <a:prstGeom prst="rect">
            <a:avLst/>
          </a:prstGeom>
        </p:spPr>
        <p:txBody>
          <a:bodyPr wrap="square">
            <a:spAutoFit/>
          </a:bodyPr>
          <a:p>
            <a:pPr indent="1270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模型包括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Embedding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层、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LSTM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层和输出层。该模型的目标是生成或预测下一个单词（例如，在诗歌生成任务中）。输入是一个词汇索引序列，经过嵌入层转化为词向量，然后通过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LSTM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层捕捉序列中的时序信息，最后通过线性层生成每个单词在词汇表中的概率分布。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1" descr="mod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5" y="1602105"/>
            <a:ext cx="7065645" cy="5013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065205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模型训练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1310" y="1802130"/>
            <a:ext cx="5184140" cy="4246245"/>
          </a:xfrm>
          <a:prstGeom prst="rect">
            <a:avLst/>
          </a:prstGeom>
        </p:spPr>
        <p:txBody>
          <a:bodyPr wrap="square">
            <a:spAutoFit/>
          </a:bodyPr>
          <a:p>
            <a:pPr indent="3048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实现了一个基于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LSTM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的诗歌生成模型的训练过程。训练过程中：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模型通过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Adam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优化器和交叉熵损失函数进行优化。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在每个训练轮次和每个批次中，计算损失并通过反向传播更新参数。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每隔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900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个批次打印一次训练日志。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训练完成后保存模型的权重，以便之后使用或继续训练。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tra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65" y="923925"/>
            <a:ext cx="4827270" cy="57175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065205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生成唐诗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802130"/>
            <a:ext cx="5183505" cy="3784600"/>
          </a:xfrm>
          <a:prstGeom prst="rect">
            <a:avLst/>
          </a:prstGeom>
        </p:spPr>
        <p:txBody>
          <a:bodyPr wrap="square">
            <a:spAutoFit/>
          </a:bodyPr>
          <a:p>
            <a:pPr indent="2667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代码根据给定的起始句子生成一首唐诗：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它首先加载预训练的模型。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然后从起始句子开始生成文本，每次根据模型的输出生成下一个词。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98120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3. 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生成的词会被逐步添加到结果列表中，直到达到最大长度或遇到结束标志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&lt;EOP&gt;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为止。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1270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最终返回生成的唐诗。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3" descr="ta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10" y="941705"/>
            <a:ext cx="4294505" cy="59162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0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1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2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3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4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4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5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6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7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8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9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1385</Words>
  <Application>WPS 演示</Application>
  <PresentationFormat>宽屏</PresentationFormat>
  <Paragraphs>169</Paragraphs>
  <Slides>15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Impact MT Std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sakura</cp:lastModifiedBy>
  <cp:revision>156</cp:revision>
  <dcterms:created xsi:type="dcterms:W3CDTF">2025-05-19T12:42:00Z</dcterms:created>
  <dcterms:modified xsi:type="dcterms:W3CDTF">2025-05-19T17:35:55Z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9A52F2A306A7939B1FDCFD674C50AFAF_42</vt:lpwstr>
  </property>
</Properties>
</file>